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9" r:id="rId6"/>
  </p:sldIdLst>
  <p:sldSz cx="11520488" cy="6480175"/>
  <p:notesSz cx="6858000" cy="9144000"/>
  <p:defaultTextStyle>
    <a:defPPr>
      <a:defRPr lang="zh-CN"/>
    </a:defPPr>
    <a:lvl1pPr marL="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200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4017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6025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8033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60041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2050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4058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6066" algn="l" defTabSz="864017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75"/>
    <a:srgbClr val="323B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0061" y="1060529"/>
            <a:ext cx="8640366" cy="2256061"/>
          </a:xfrm>
        </p:spPr>
        <p:txBody>
          <a:bodyPr anchor="b"/>
          <a:lstStyle>
            <a:lvl1pPr algn="ctr"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3403592"/>
            <a:ext cx="8640366" cy="1564542"/>
          </a:xfrm>
        </p:spPr>
        <p:txBody>
          <a:bodyPr/>
          <a:lstStyle>
            <a:lvl1pPr marL="0" indent="0" algn="ctr">
              <a:buNone/>
              <a:defRPr sz="2268"/>
            </a:lvl1pPr>
            <a:lvl2pPr marL="432008" indent="0" algn="ctr">
              <a:buNone/>
              <a:defRPr sz="1890"/>
            </a:lvl2pPr>
            <a:lvl3pPr marL="864017" indent="0" algn="ctr">
              <a:buNone/>
              <a:defRPr sz="1701"/>
            </a:lvl3pPr>
            <a:lvl4pPr marL="1296025" indent="0" algn="ctr">
              <a:buNone/>
              <a:defRPr sz="1512"/>
            </a:lvl4pPr>
            <a:lvl5pPr marL="1728033" indent="0" algn="ctr">
              <a:buNone/>
              <a:defRPr sz="1512"/>
            </a:lvl5pPr>
            <a:lvl6pPr marL="2160041" indent="0" algn="ctr">
              <a:buNone/>
              <a:defRPr sz="1512"/>
            </a:lvl6pPr>
            <a:lvl7pPr marL="2592050" indent="0" algn="ctr">
              <a:buNone/>
              <a:defRPr sz="1512"/>
            </a:lvl7pPr>
            <a:lvl8pPr marL="3024058" indent="0" algn="ctr">
              <a:buNone/>
              <a:defRPr sz="1512"/>
            </a:lvl8pPr>
            <a:lvl9pPr marL="3456066" indent="0" algn="ctr">
              <a:buNone/>
              <a:defRPr sz="1512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7780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9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49" y="345009"/>
            <a:ext cx="2484105" cy="549164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3" y="345009"/>
            <a:ext cx="7308310" cy="549164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29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634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3" y="1615545"/>
            <a:ext cx="9936421" cy="2695572"/>
          </a:xfrm>
        </p:spPr>
        <p:txBody>
          <a:bodyPr anchor="b"/>
          <a:lstStyle>
            <a:lvl1pPr>
              <a:defRPr sz="566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3" y="4336618"/>
            <a:ext cx="9936421" cy="1417538"/>
          </a:xfrm>
        </p:spPr>
        <p:txBody>
          <a:bodyPr/>
          <a:lstStyle>
            <a:lvl1pPr marL="0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1pPr>
            <a:lvl2pPr marL="432008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2pPr>
            <a:lvl3pPr marL="86401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3pPr>
            <a:lvl4pPr marL="1296025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4pPr>
            <a:lvl5pPr marL="1728033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5pPr>
            <a:lvl6pPr marL="2160041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6pPr>
            <a:lvl7pPr marL="2592050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7pPr>
            <a:lvl8pPr marL="3024058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8pPr>
            <a:lvl9pPr marL="345606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565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1725046"/>
            <a:ext cx="4896207" cy="41116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611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345010"/>
            <a:ext cx="9936421" cy="1252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1588543"/>
            <a:ext cx="4873706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2367064"/>
            <a:ext cx="4873706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7" y="1588543"/>
            <a:ext cx="4897708" cy="778521"/>
          </a:xfrm>
        </p:spPr>
        <p:txBody>
          <a:bodyPr anchor="b"/>
          <a:lstStyle>
            <a:lvl1pPr marL="0" indent="0">
              <a:buNone/>
              <a:defRPr sz="2268" b="1"/>
            </a:lvl1pPr>
            <a:lvl2pPr marL="432008" indent="0">
              <a:buNone/>
              <a:defRPr sz="1890" b="1"/>
            </a:lvl2pPr>
            <a:lvl3pPr marL="864017" indent="0">
              <a:buNone/>
              <a:defRPr sz="1701" b="1"/>
            </a:lvl3pPr>
            <a:lvl4pPr marL="1296025" indent="0">
              <a:buNone/>
              <a:defRPr sz="1512" b="1"/>
            </a:lvl4pPr>
            <a:lvl5pPr marL="1728033" indent="0">
              <a:buNone/>
              <a:defRPr sz="1512" b="1"/>
            </a:lvl5pPr>
            <a:lvl6pPr marL="2160041" indent="0">
              <a:buNone/>
              <a:defRPr sz="1512" b="1"/>
            </a:lvl6pPr>
            <a:lvl7pPr marL="2592050" indent="0">
              <a:buNone/>
              <a:defRPr sz="1512" b="1"/>
            </a:lvl7pPr>
            <a:lvl8pPr marL="3024058" indent="0">
              <a:buNone/>
              <a:defRPr sz="1512" b="1"/>
            </a:lvl8pPr>
            <a:lvl9pPr marL="3456066" indent="0">
              <a:buNone/>
              <a:defRPr sz="1512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7" y="2367064"/>
            <a:ext cx="4897708" cy="348159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029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15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933026"/>
            <a:ext cx="5832247" cy="4605124"/>
          </a:xfrm>
        </p:spPr>
        <p:txBody>
          <a:bodyPr/>
          <a:lstStyle>
            <a:lvl1pPr>
              <a:defRPr sz="3024"/>
            </a:lvl1pPr>
            <a:lvl2pPr>
              <a:defRPr sz="2646"/>
            </a:lvl2pPr>
            <a:lvl3pPr>
              <a:defRPr sz="2268"/>
            </a:lvl3pPr>
            <a:lvl4pPr>
              <a:defRPr sz="1890"/>
            </a:lvl4pPr>
            <a:lvl5pPr>
              <a:defRPr sz="1890"/>
            </a:lvl5pPr>
            <a:lvl6pPr>
              <a:defRPr sz="1890"/>
            </a:lvl6pPr>
            <a:lvl7pPr>
              <a:defRPr sz="1890"/>
            </a:lvl7pPr>
            <a:lvl8pPr>
              <a:defRPr sz="1890"/>
            </a:lvl8pPr>
            <a:lvl9pPr>
              <a:defRPr sz="189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9815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5" y="432012"/>
            <a:ext cx="3715657" cy="1512041"/>
          </a:xfrm>
        </p:spPr>
        <p:txBody>
          <a:bodyPr anchor="b"/>
          <a:lstStyle>
            <a:lvl1pPr>
              <a:defRPr sz="3024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933026"/>
            <a:ext cx="5832247" cy="4605124"/>
          </a:xfrm>
        </p:spPr>
        <p:txBody>
          <a:bodyPr anchor="t"/>
          <a:lstStyle>
            <a:lvl1pPr marL="0" indent="0">
              <a:buNone/>
              <a:defRPr sz="3024"/>
            </a:lvl1pPr>
            <a:lvl2pPr marL="432008" indent="0">
              <a:buNone/>
              <a:defRPr sz="2646"/>
            </a:lvl2pPr>
            <a:lvl3pPr marL="864017" indent="0">
              <a:buNone/>
              <a:defRPr sz="2268"/>
            </a:lvl3pPr>
            <a:lvl4pPr marL="1296025" indent="0">
              <a:buNone/>
              <a:defRPr sz="1890"/>
            </a:lvl4pPr>
            <a:lvl5pPr marL="1728033" indent="0">
              <a:buNone/>
              <a:defRPr sz="1890"/>
            </a:lvl5pPr>
            <a:lvl6pPr marL="2160041" indent="0">
              <a:buNone/>
              <a:defRPr sz="1890"/>
            </a:lvl6pPr>
            <a:lvl7pPr marL="2592050" indent="0">
              <a:buNone/>
              <a:defRPr sz="1890"/>
            </a:lvl7pPr>
            <a:lvl8pPr marL="3024058" indent="0">
              <a:buNone/>
              <a:defRPr sz="1890"/>
            </a:lvl8pPr>
            <a:lvl9pPr marL="3456066" indent="0">
              <a:buNone/>
              <a:defRPr sz="189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5" y="1944052"/>
            <a:ext cx="3715657" cy="3601598"/>
          </a:xfrm>
        </p:spPr>
        <p:txBody>
          <a:bodyPr/>
          <a:lstStyle>
            <a:lvl1pPr marL="0" indent="0">
              <a:buNone/>
              <a:defRPr sz="1512"/>
            </a:lvl1pPr>
            <a:lvl2pPr marL="432008" indent="0">
              <a:buNone/>
              <a:defRPr sz="1323"/>
            </a:lvl2pPr>
            <a:lvl3pPr marL="864017" indent="0">
              <a:buNone/>
              <a:defRPr sz="1134"/>
            </a:lvl3pPr>
            <a:lvl4pPr marL="1296025" indent="0">
              <a:buNone/>
              <a:defRPr sz="945"/>
            </a:lvl4pPr>
            <a:lvl5pPr marL="1728033" indent="0">
              <a:buNone/>
              <a:defRPr sz="945"/>
            </a:lvl5pPr>
            <a:lvl6pPr marL="2160041" indent="0">
              <a:buNone/>
              <a:defRPr sz="945"/>
            </a:lvl6pPr>
            <a:lvl7pPr marL="2592050" indent="0">
              <a:buNone/>
              <a:defRPr sz="945"/>
            </a:lvl7pPr>
            <a:lvl8pPr marL="3024058" indent="0">
              <a:buNone/>
              <a:defRPr sz="945"/>
            </a:lvl8pPr>
            <a:lvl9pPr marL="3456066" indent="0">
              <a:buNone/>
              <a:defRPr sz="94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13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345010"/>
            <a:ext cx="9936421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1725046"/>
            <a:ext cx="9936421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367C1-2311-481A-8DC7-1310252A8684}" type="datetimeFigureOut">
              <a:rPr lang="zh-CN" altLang="en-US" smtClean="0"/>
              <a:t>2022-04-12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6006163"/>
            <a:ext cx="3888165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6006163"/>
            <a:ext cx="2592110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3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6E2E2-506F-467C-A144-561A1A1664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8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64017" rtl="0" eaLnBrk="1" latinLnBrk="0" hangingPunct="1">
        <a:lnSpc>
          <a:spcPct val="90000"/>
        </a:lnSpc>
        <a:spcBef>
          <a:spcPct val="0"/>
        </a:spcBef>
        <a:buNone/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6004" indent="-216004" algn="l" defTabSz="864017" rtl="0" eaLnBrk="1" latinLnBrk="0" hangingPunct="1">
        <a:lnSpc>
          <a:spcPct val="90000"/>
        </a:lnSpc>
        <a:spcBef>
          <a:spcPts val="945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1pPr>
      <a:lvl2pPr marL="64801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"/>
            <a:ext cx="11520488" cy="6479513"/>
          </a:xfrm>
          <a:prstGeom prst="rect">
            <a:avLst/>
          </a:prstGeom>
        </p:spPr>
      </p:pic>
      <p:sp>
        <p:nvSpPr>
          <p:cNvPr id="3" name="标题 1"/>
          <p:cNvSpPr>
            <a:spLocks noGrp="1"/>
          </p:cNvSpPr>
          <p:nvPr>
            <p:ph type="ctrTitle"/>
          </p:nvPr>
        </p:nvSpPr>
        <p:spPr>
          <a:xfrm>
            <a:off x="475785" y="1204333"/>
            <a:ext cx="9761035" cy="2326018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</a:rPr>
              <a:t>Noted: Please provide EIBC photos strictly in accordance with the template.  If cannot provide photos for special reason, please indicate the reason and time to make up in the black space.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71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62"/>
            <a:ext cx="11520488" cy="647951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6768" y="228413"/>
            <a:ext cx="162416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lt1"/>
                </a:solidFill>
              </a:rPr>
              <a:t>Shop Series NO.</a:t>
            </a:r>
          </a:p>
        </p:txBody>
      </p:sp>
      <p:sp>
        <p:nvSpPr>
          <p:cNvPr id="10" name="矩形 9"/>
          <p:cNvSpPr/>
          <p:nvPr/>
        </p:nvSpPr>
        <p:spPr>
          <a:xfrm>
            <a:off x="165551" y="1173293"/>
            <a:ext cx="1709507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Registration Date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65551" y="819222"/>
            <a:ext cx="2257156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Name of the EIBC Store</a:t>
            </a:r>
          </a:p>
        </p:txBody>
      </p:sp>
      <p:sp>
        <p:nvSpPr>
          <p:cNvPr id="12" name="矩形 11"/>
          <p:cNvSpPr/>
          <p:nvPr/>
        </p:nvSpPr>
        <p:spPr>
          <a:xfrm>
            <a:off x="5960973" y="796361"/>
            <a:ext cx="602794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Type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5829211" y="1173293"/>
            <a:ext cx="1049198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Stand No.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65551" y="1527364"/>
            <a:ext cx="5095947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Street View photo: Can see the street and stores beside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48649" y="1527363"/>
            <a:ext cx="165109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Signboard photo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04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31"/>
            <a:ext cx="11521077" cy="647984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8163578" y="243840"/>
            <a:ext cx="2374176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Photo for store </a:t>
            </a:r>
            <a:r>
              <a:rPr lang="en-US" altLang="zh-CN" dirty="0" smtClean="0">
                <a:solidFill>
                  <a:schemeClr val="bg1"/>
                </a:solidFill>
              </a:rPr>
              <a:t>overview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4648" y="243839"/>
            <a:ext cx="1654876" cy="3540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Photo for Stands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68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" y="0"/>
            <a:ext cx="11516250" cy="64801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94348" y="205553"/>
            <a:ext cx="1603323" cy="3540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Business license</a:t>
            </a:r>
          </a:p>
        </p:txBody>
      </p:sp>
    </p:spTree>
    <p:extLst>
      <p:ext uri="{BB962C8B-B14F-4D97-AF65-F5344CB8AC3E}">
        <p14:creationId xmlns:p14="http://schemas.microsoft.com/office/powerpoint/2010/main" val="375059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" y="-1"/>
            <a:ext cx="11519297" cy="648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00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72</Words>
  <Application>Microsoft Office PowerPoint</Application>
  <PresentationFormat>自定义</PresentationFormat>
  <Paragraphs>11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Office 主题</vt:lpstr>
      <vt:lpstr>Noted: Please provide EIBC photos strictly in accordance with the template.  If cannot provide photos for special reason, please indicate the reason and time to make up in the black space.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徐永成</dc:creator>
  <cp:lastModifiedBy>黄梦婷</cp:lastModifiedBy>
  <cp:revision>12</cp:revision>
  <dcterms:created xsi:type="dcterms:W3CDTF">2022-01-26T08:11:21Z</dcterms:created>
  <dcterms:modified xsi:type="dcterms:W3CDTF">2022-04-12T09:38:07Z</dcterms:modified>
</cp:coreProperties>
</file>